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  <p:embeddedFont>
      <p:font typeface="Maven Pro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avenPro-bold.fntdata"/><Relationship Id="rId6" Type="http://schemas.openxmlformats.org/officeDocument/2006/relationships/slide" Target="slides/slide1.xml"/><Relationship Id="rId18" Type="http://schemas.openxmlformats.org/officeDocument/2006/relationships/font" Target="fonts/Maven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0a7f403f4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0a7f403f4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0a7f403f4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0a7f403f4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0a7f403f4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0a7f403f4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0a7f403f4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0a7f403f4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0a7f403f4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0a7f403f4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0a7f403f4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0a7f403f4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0a7f403f4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0a7f403f4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ElevenLabs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Петров Вячеслав 409331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ElevenLabs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263850" y="14607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ElevenLabs</a:t>
            </a:r>
            <a:r>
              <a:rPr lang="ru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— это компания, занимающаяся исследованиями и внедрением в области ИИ-аудио. Специализируется на разработке программного обеспечения для синтеза речи с естественным звучанием с использованием глубокого обучения.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Штаб-квартира компании — Нью-Йорк,                                                                                США. Основана в 2022 году.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571" y="2292300"/>
            <a:ext cx="4502053" cy="25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2975" y="-2"/>
            <a:ext cx="2431024" cy="121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Инновационность</a:t>
            </a:r>
            <a:endParaRPr/>
          </a:p>
        </p:txBody>
      </p:sp>
      <p:sp>
        <p:nvSpPr>
          <p:cNvPr id="292" name="Google Shape;292;p15"/>
          <p:cNvSpPr txBox="1"/>
          <p:nvPr>
            <p:ph idx="1" type="body"/>
          </p:nvPr>
        </p:nvSpPr>
        <p:spPr>
          <a:xfrm>
            <a:off x="1303800" y="13009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400">
                <a:latin typeface="Arial"/>
                <a:ea typeface="Arial"/>
                <a:cs typeface="Arial"/>
                <a:sym typeface="Arial"/>
              </a:rPr>
              <a:t>ElevenLabs - компания-разработчик программного обеспечения, специализирующаяся на разработке программного обеспечения для синтеза речи естественного звучания с использованием глубокого обучения.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975" y="-2"/>
            <a:ext cx="2431024" cy="121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312" y="2215700"/>
            <a:ext cx="4127473" cy="275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Возможности</a:t>
            </a:r>
            <a:endParaRPr/>
          </a:p>
        </p:txBody>
      </p:sp>
      <p:sp>
        <p:nvSpPr>
          <p:cNvPr id="300" name="Google Shape;300;p16"/>
          <p:cNvSpPr txBox="1"/>
          <p:nvPr>
            <p:ph idx="1" type="body"/>
          </p:nvPr>
        </p:nvSpPr>
        <p:spPr>
          <a:xfrm>
            <a:off x="1114050" y="1440400"/>
            <a:ext cx="3131700" cy="3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Основные возможности </a:t>
            </a:r>
            <a:r>
              <a:rPr b="1" lang="ru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ElevenLabs</a:t>
            </a:r>
            <a:r>
              <a:rPr lang="ru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Arial"/>
              <a:buChar char="●"/>
            </a:pPr>
            <a:r>
              <a:rPr lang="ru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преобразование текста в речь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Arial"/>
              <a:buChar char="●"/>
            </a:pPr>
            <a:r>
              <a:rPr lang="ru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клонирование собственного голоса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Arial"/>
              <a:buChar char="●"/>
            </a:pPr>
            <a:r>
              <a:rPr lang="ru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дублирование практически любых загруженных файлов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600"/>
              </a:spcBef>
              <a:spcAft>
                <a:spcPts val="300"/>
              </a:spcAft>
              <a:buNone/>
            </a:pPr>
            <a:r>
              <a:rPr lang="ru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Платформа поддерживает более 25 языков мира, включая русский, английский, немецкий, французский и другие. Интерфейс сервиса полностью англоязычный, однако генерируемые ИИ записи будут представлены на выбранном из списка языке.</a:t>
            </a:r>
            <a:endParaRPr/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975" y="-2"/>
            <a:ext cx="2431024" cy="121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900" y="1720050"/>
            <a:ext cx="4594851" cy="25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Продукты</a:t>
            </a:r>
            <a:endParaRPr/>
          </a:p>
        </p:txBody>
      </p:sp>
      <p:sp>
        <p:nvSpPr>
          <p:cNvPr id="308" name="Google Shape;308;p17"/>
          <p:cNvSpPr txBox="1"/>
          <p:nvPr>
            <p:ph idx="1" type="body"/>
          </p:nvPr>
        </p:nvSpPr>
        <p:spPr>
          <a:xfrm>
            <a:off x="1183950" y="1597875"/>
            <a:ext cx="7815900" cy="3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801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8"/>
              <a:buAutoNum type="arabicPeriod"/>
            </a:pPr>
            <a:r>
              <a:rPr b="1" lang="ru" sz="1408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Speech Synthesis</a:t>
            </a:r>
            <a:r>
              <a:rPr lang="ru" sz="1408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— браузерное программное обеспечение для преобразования текста в речь с помощью искусственного интеллекта.</a:t>
            </a:r>
            <a:endParaRPr sz="1408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801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8"/>
              <a:buAutoNum type="arabicPeriod"/>
            </a:pPr>
            <a:r>
              <a:rPr b="1" lang="ru" sz="1408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Библиотека голоса</a:t>
            </a:r>
            <a:r>
              <a:rPr lang="ru" sz="1408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— функция компании для обмена уникальными голосовыми профилями.</a:t>
            </a:r>
            <a:endParaRPr sz="1408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801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8"/>
              <a:buAutoNum type="arabicPeriod"/>
            </a:pPr>
            <a:r>
              <a:rPr b="1" lang="ru" sz="1408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VoiceLab</a:t>
            </a:r>
            <a:r>
              <a:rPr lang="ru" sz="1408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— инструмент для клонирования голосов из коротких фрагментов аудио.</a:t>
            </a:r>
            <a:endParaRPr sz="1408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801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8"/>
              <a:buAutoNum type="arabicPeriod"/>
            </a:pPr>
            <a:r>
              <a:rPr b="1" lang="ru" sz="1408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AI Speech Classifier</a:t>
            </a:r>
            <a:r>
              <a:rPr lang="ru" sz="1408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— инструмент распознавания речи с помощью искусственного интеллекта.</a:t>
            </a:r>
            <a:endParaRPr sz="1408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801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8"/>
              <a:buAutoNum type="arabicPeriod"/>
            </a:pPr>
            <a:r>
              <a:rPr b="1" lang="ru" sz="1408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«Проекты»</a:t>
            </a:r>
            <a:r>
              <a:rPr lang="ru" sz="1408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— инструмент для создания длинного разговорного контента.</a:t>
            </a:r>
            <a:endParaRPr sz="1408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801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8"/>
              <a:buAutoNum type="arabicPeriod"/>
            </a:pPr>
            <a:r>
              <a:rPr b="1" lang="ru" sz="1408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Искусственный интеллект дубляжа</a:t>
            </a:r>
            <a:r>
              <a:rPr lang="ru" sz="1408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— инструмент для перевода речи более чем на 20 языков.</a:t>
            </a:r>
            <a:endParaRPr sz="1408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801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8"/>
              <a:buFont typeface="Arial"/>
              <a:buAutoNum type="arabicPeriod"/>
            </a:pPr>
            <a:r>
              <a:rPr b="1" lang="ru" sz="1408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ElevenLabs Reader</a:t>
            </a:r>
            <a:r>
              <a:rPr lang="ru" sz="1408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— приложение для прослушивания статей, PDF- и EPUB-файлов с помощью голоса искусственного интеллекта.</a:t>
            </a:r>
            <a:endParaRPr sz="1408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801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8"/>
              <a:buAutoNum type="arabicPeriod"/>
            </a:pPr>
            <a:r>
              <a:rPr b="1" lang="ru" sz="1408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Voice Isolator</a:t>
            </a:r>
            <a:r>
              <a:rPr lang="ru" sz="1408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— инструмент для удаления фонового шума из звука.</a:t>
            </a:r>
            <a:endParaRPr sz="1408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975" y="-2"/>
            <a:ext cx="2431024" cy="121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Инвестиции</a:t>
            </a:r>
            <a:endParaRPr/>
          </a:p>
        </p:txBody>
      </p:sp>
      <p:sp>
        <p:nvSpPr>
          <p:cNvPr id="315" name="Google Shape;315;p18"/>
          <p:cNvSpPr txBox="1"/>
          <p:nvPr>
            <p:ph idx="1" type="body"/>
          </p:nvPr>
        </p:nvSpPr>
        <p:spPr>
          <a:xfrm>
            <a:off x="1303800" y="15206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Ключевыми инвесторами стали американский венчурный фонд Andreessen Horowitz, бывший генеральный директор стартапа с открытым исходным кодом GitHub Нэт Фридман, а также соучредитель ИИ-стартапа Cue Даниэль Гросс. Также в стартап вложились Sequoia Capital, Smash Capital, SV Angel, BroadLight Capital и Credo Ventures. Общая сумма привлеченных средств ElevenLabs достигла 101 млн долларов.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975" y="-2"/>
            <a:ext cx="2431024" cy="121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50" y="3308450"/>
            <a:ext cx="2652324" cy="149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0613" y="3388148"/>
            <a:ext cx="2382776" cy="134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3600" y="3090800"/>
            <a:ext cx="3247249" cy="182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Шаблоны</a:t>
            </a:r>
            <a:endParaRPr/>
          </a:p>
        </p:txBody>
      </p:sp>
      <p:sp>
        <p:nvSpPr>
          <p:cNvPr id="325" name="Google Shape;325;p19"/>
          <p:cNvSpPr txBox="1"/>
          <p:nvPr>
            <p:ph idx="1" type="body"/>
          </p:nvPr>
        </p:nvSpPr>
        <p:spPr>
          <a:xfrm>
            <a:off x="1303800" y="1520300"/>
            <a:ext cx="5049300" cy="3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Freemium</a:t>
            </a:r>
            <a:endParaRPr b="1"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Предоставление базового продукта бесплатно, в то время как премиум-версии продукта предлагаются за дополнительную плату</a:t>
            </a:r>
            <a:endParaRPr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Пользовательский проект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Клиенты участвуют в создании или настройке продукта, обеспечивая индивидуальный подход и адаптацию к конкретным потребностям, генерируя новые аудио</a:t>
            </a:r>
            <a:endParaRPr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Оцифровывание</a:t>
            </a:r>
            <a:endParaRPr b="1"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При помощи ИИ оцифровывается множество аудиофайлов</a:t>
            </a:r>
            <a:endParaRPr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Массовая кастомизация</a:t>
            </a:r>
            <a:endParaRPr b="1"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Создание собственных файлов с нужным диалектом и акцентом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975" y="-2"/>
            <a:ext cx="2431024" cy="121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8534" y="1520289"/>
            <a:ext cx="2541668" cy="36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Заключение</a:t>
            </a:r>
            <a:endParaRPr/>
          </a:p>
        </p:txBody>
      </p:sp>
      <p:sp>
        <p:nvSpPr>
          <p:cNvPr id="333" name="Google Shape;333;p20"/>
          <p:cNvSpPr txBox="1"/>
          <p:nvPr>
            <p:ph idx="1" type="body"/>
          </p:nvPr>
        </p:nvSpPr>
        <p:spPr>
          <a:xfrm>
            <a:off x="1303800" y="14107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Теперь с помощью ElevenLabs можно легко генерировать новые голоса ИИ для своего контента. Кроме того, с помощью этого инструмента можно добавлять эмоции к голосам, сгенерированным искусственным интеллектом.</a:t>
            </a:r>
            <a:endParaRPr sz="15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975" y="-2"/>
            <a:ext cx="2431024" cy="121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325" y="2308450"/>
            <a:ext cx="4794074" cy="26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